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94" r:id="rId2"/>
    <p:sldId id="256" r:id="rId3"/>
    <p:sldId id="257" r:id="rId4"/>
    <p:sldId id="279" r:id="rId5"/>
    <p:sldId id="280" r:id="rId6"/>
    <p:sldId id="281" r:id="rId7"/>
    <p:sldId id="310" r:id="rId8"/>
    <p:sldId id="258" r:id="rId9"/>
    <p:sldId id="265" r:id="rId10"/>
    <p:sldId id="267" r:id="rId11"/>
    <p:sldId id="268" r:id="rId12"/>
    <p:sldId id="269" r:id="rId13"/>
    <p:sldId id="270" r:id="rId14"/>
    <p:sldId id="266" r:id="rId15"/>
    <p:sldId id="259" r:id="rId16"/>
    <p:sldId id="272" r:id="rId17"/>
    <p:sldId id="273" r:id="rId18"/>
    <p:sldId id="274" r:id="rId19"/>
    <p:sldId id="276" r:id="rId20"/>
    <p:sldId id="260" r:id="rId21"/>
    <p:sldId id="277" r:id="rId22"/>
    <p:sldId id="261" r:id="rId23"/>
    <p:sldId id="293" r:id="rId24"/>
    <p:sldId id="262" r:id="rId25"/>
    <p:sldId id="263" r:id="rId26"/>
    <p:sldId id="283" r:id="rId27"/>
    <p:sldId id="284" r:id="rId28"/>
    <p:sldId id="285" r:id="rId29"/>
    <p:sldId id="287" r:id="rId30"/>
    <p:sldId id="286" r:id="rId31"/>
    <p:sldId id="288" r:id="rId32"/>
    <p:sldId id="311" r:id="rId33"/>
    <p:sldId id="264" r:id="rId34"/>
    <p:sldId id="289" r:id="rId35"/>
    <p:sldId id="290" r:id="rId36"/>
    <p:sldId id="312" r:id="rId37"/>
    <p:sldId id="291" r:id="rId38"/>
    <p:sldId id="292" r:id="rId39"/>
    <p:sldId id="278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85" autoAdjust="0"/>
    <p:restoredTop sz="94660"/>
  </p:normalViewPr>
  <p:slideViewPr>
    <p:cSldViewPr snapToGrid="0">
      <p:cViewPr varScale="1">
        <p:scale>
          <a:sx n="73" d="100"/>
          <a:sy n="73" d="100"/>
        </p:scale>
        <p:origin x="2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CPA-Gottesdienst</a:t>
            </a:r>
            <a:br>
              <a:rPr lang="de-DE" dirty="0"/>
            </a:br>
            <a:r>
              <a:rPr lang="de-DE" dirty="0"/>
              <a:t>xx.xx.202x</a:t>
            </a:r>
            <a:br>
              <a:rPr lang="de-DE" dirty="0"/>
            </a:br>
            <a:r>
              <a:rPr lang="de-DE" dirty="0"/>
              <a:t>Traum oder Wirklichkeit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70934" y="4030133"/>
            <a:ext cx="10507133" cy="2159000"/>
          </a:xfrm>
        </p:spPr>
        <p:txBody>
          <a:bodyPr>
            <a:normAutofit/>
          </a:bodyPr>
          <a:lstStyle/>
          <a:p>
            <a:r>
              <a:rPr lang="de-DE" sz="3600" b="1" dirty="0">
                <a:solidFill>
                  <a:schemeClr val="tx1"/>
                </a:solidFill>
              </a:rPr>
              <a:t>CPA Reutlingen – Tübingen - Albstadt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0" y="505883"/>
            <a:ext cx="2245783" cy="224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97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257" y="0"/>
            <a:ext cx="9285486" cy="6871259"/>
          </a:xfrm>
        </p:spPr>
      </p:pic>
    </p:spTree>
    <p:extLst>
      <p:ext uri="{BB962C8B-B14F-4D97-AF65-F5344CB8AC3E}">
        <p14:creationId xmlns:p14="http://schemas.microsoft.com/office/powerpoint/2010/main" val="3569318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8510" cy="6861662"/>
          </a:xfrm>
        </p:spPr>
      </p:pic>
    </p:spTree>
    <p:extLst>
      <p:ext uri="{BB962C8B-B14F-4D97-AF65-F5344CB8AC3E}">
        <p14:creationId xmlns:p14="http://schemas.microsoft.com/office/powerpoint/2010/main" val="1959859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730" y="3695"/>
            <a:ext cx="9128234" cy="6846176"/>
          </a:xfrm>
        </p:spPr>
      </p:pic>
    </p:spTree>
    <p:extLst>
      <p:ext uri="{BB962C8B-B14F-4D97-AF65-F5344CB8AC3E}">
        <p14:creationId xmlns:p14="http://schemas.microsoft.com/office/powerpoint/2010/main" val="3753167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0"/>
          <a:stretch/>
        </p:blipFill>
        <p:spPr>
          <a:xfrm>
            <a:off x="-1" y="0"/>
            <a:ext cx="12192001" cy="6873951"/>
          </a:xfrm>
        </p:spPr>
      </p:pic>
    </p:spTree>
    <p:extLst>
      <p:ext uri="{BB962C8B-B14F-4D97-AF65-F5344CB8AC3E}">
        <p14:creationId xmlns:p14="http://schemas.microsoft.com/office/powerpoint/2010/main" val="2467362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217010" cy="6870237"/>
          </a:xfrm>
        </p:spPr>
      </p:pic>
    </p:spTree>
    <p:extLst>
      <p:ext uri="{BB962C8B-B14F-4D97-AF65-F5344CB8AC3E}">
        <p14:creationId xmlns:p14="http://schemas.microsoft.com/office/powerpoint/2010/main" val="2918057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913774" y="1103586"/>
            <a:ext cx="10363826" cy="4687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500" b="1" dirty="0">
                <a:latin typeface="+mj-lt"/>
                <a:ea typeface="+mj-ea"/>
                <a:cs typeface="+mj-cs"/>
              </a:rPr>
              <a:t>2. Ich habe einen Traum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346216" y="303208"/>
            <a:ext cx="10364451" cy="579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>
                <a:solidFill>
                  <a:srgbClr val="FF0000"/>
                </a:solidFill>
              </a:rPr>
              <a:t>Traum </a:t>
            </a:r>
            <a:r>
              <a:rPr lang="de-DE" b="1" cap="none" dirty="0"/>
              <a:t>oder</a:t>
            </a:r>
            <a:r>
              <a:rPr lang="de-DE" b="1" dirty="0"/>
              <a:t> Wirklichkeit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578" y="1804002"/>
            <a:ext cx="8409682" cy="480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53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106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8"/>
            <a:ext cx="12189640" cy="6859187"/>
          </a:xfrm>
        </p:spPr>
      </p:pic>
    </p:spTree>
    <p:extLst>
      <p:ext uri="{BB962C8B-B14F-4D97-AF65-F5344CB8AC3E}">
        <p14:creationId xmlns:p14="http://schemas.microsoft.com/office/powerpoint/2010/main" val="3517503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87"/>
            <a:ext cx="12191999" cy="6881648"/>
          </a:xfrm>
        </p:spPr>
      </p:pic>
    </p:spTree>
    <p:extLst>
      <p:ext uri="{BB962C8B-B14F-4D97-AF65-F5344CB8AC3E}">
        <p14:creationId xmlns:p14="http://schemas.microsoft.com/office/powerpoint/2010/main" val="1414265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643"/>
            <a:ext cx="12192001" cy="6860644"/>
          </a:xfrm>
        </p:spPr>
      </p:pic>
    </p:spTree>
    <p:extLst>
      <p:ext uri="{BB962C8B-B14F-4D97-AF65-F5344CB8AC3E}">
        <p14:creationId xmlns:p14="http://schemas.microsoft.com/office/powerpoint/2010/main" val="2357629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FF0000"/>
                </a:solidFill>
              </a:rPr>
              <a:t>Traum</a:t>
            </a:r>
            <a:br>
              <a:rPr lang="de-DE" b="1" dirty="0"/>
            </a:br>
            <a:r>
              <a:rPr lang="de-DE" b="1" cap="none" dirty="0"/>
              <a:t>oder</a:t>
            </a:r>
            <a:r>
              <a:rPr lang="de-DE" b="1" dirty="0"/>
              <a:t> </a:t>
            </a:r>
            <a:br>
              <a:rPr lang="de-DE" b="1" dirty="0"/>
            </a:br>
            <a:r>
              <a:rPr lang="de-DE" b="1" dirty="0"/>
              <a:t>Wirklichkeit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sz="3200" b="1" dirty="0"/>
              <a:t>Gottesdienst der CPA </a:t>
            </a:r>
            <a:br>
              <a:rPr lang="de-DE" sz="3200" b="1" dirty="0"/>
            </a:br>
            <a:r>
              <a:rPr lang="de-DE" sz="3200" b="1" dirty="0"/>
              <a:t>Albstadt, Tübingen und </a:t>
            </a:r>
            <a:r>
              <a:rPr lang="de-DE" sz="3200" b="1" dirty="0" err="1"/>
              <a:t>REutlingen</a:t>
            </a:r>
            <a:endParaRPr lang="de-DE" sz="3200" b="1" dirty="0"/>
          </a:p>
        </p:txBody>
      </p:sp>
    </p:spTree>
    <p:extLst>
      <p:ext uri="{BB962C8B-B14F-4D97-AF65-F5344CB8AC3E}">
        <p14:creationId xmlns:p14="http://schemas.microsoft.com/office/powerpoint/2010/main" val="9144267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913774" y="1103586"/>
            <a:ext cx="10363826" cy="4687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500" b="1" dirty="0">
                <a:latin typeface="+mj-lt"/>
                <a:ea typeface="+mj-ea"/>
                <a:cs typeface="+mj-cs"/>
              </a:rPr>
              <a:t>3. Was ist schon Real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346216" y="303208"/>
            <a:ext cx="10364451" cy="579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>
                <a:solidFill>
                  <a:srgbClr val="FF0000"/>
                </a:solidFill>
              </a:rPr>
              <a:t>Traum </a:t>
            </a:r>
            <a:r>
              <a:rPr lang="de-DE" b="1" cap="none" dirty="0"/>
              <a:t>oder</a:t>
            </a:r>
            <a:r>
              <a:rPr lang="de-DE" b="1" dirty="0"/>
              <a:t> Wirklichkeit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23" y="1915313"/>
            <a:ext cx="9414641" cy="494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109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429605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913774" y="1103586"/>
            <a:ext cx="10363826" cy="4687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500" b="1" dirty="0">
                <a:latin typeface="+mj-lt"/>
                <a:ea typeface="+mj-ea"/>
                <a:cs typeface="+mj-cs"/>
              </a:rPr>
              <a:t>4. Wovon Träumen wir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346216" y="303208"/>
            <a:ext cx="10364451" cy="579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>
                <a:solidFill>
                  <a:srgbClr val="FF0000"/>
                </a:solidFill>
              </a:rPr>
              <a:t>Traum </a:t>
            </a:r>
            <a:r>
              <a:rPr lang="de-DE" b="1" cap="none" dirty="0"/>
              <a:t>oder</a:t>
            </a:r>
            <a:r>
              <a:rPr lang="de-DE" b="1" dirty="0"/>
              <a:t> Wirklichkeit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187" y="1887035"/>
            <a:ext cx="8546571" cy="49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5978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99"/>
            <a:ext cx="12192000" cy="6870700"/>
          </a:xfrm>
        </p:spPr>
      </p:pic>
    </p:spTree>
    <p:extLst>
      <p:ext uri="{BB962C8B-B14F-4D97-AF65-F5344CB8AC3E}">
        <p14:creationId xmlns:p14="http://schemas.microsoft.com/office/powerpoint/2010/main" val="2522904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913774" y="1103586"/>
            <a:ext cx="10363826" cy="4687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500" b="1" dirty="0">
                <a:latin typeface="+mj-lt"/>
                <a:ea typeface="+mj-ea"/>
                <a:cs typeface="+mj-cs"/>
              </a:rPr>
              <a:t>5. Der Glaube an Gott und die Vernunft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346216" y="303208"/>
            <a:ext cx="10364451" cy="579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>
                <a:solidFill>
                  <a:srgbClr val="FF0000"/>
                </a:solidFill>
              </a:rPr>
              <a:t>Traum </a:t>
            </a:r>
            <a:r>
              <a:rPr lang="de-DE" b="1" cap="none" dirty="0"/>
              <a:t>oder</a:t>
            </a:r>
            <a:r>
              <a:rPr lang="de-DE" b="1" dirty="0"/>
              <a:t> Wirklichkeit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876" y="1876425"/>
            <a:ext cx="91440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7241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6216" y="303208"/>
            <a:ext cx="10364451" cy="579662"/>
          </a:xfrm>
        </p:spPr>
        <p:txBody>
          <a:bodyPr>
            <a:normAutofit fontScale="90000"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Traum </a:t>
            </a:r>
            <a:r>
              <a:rPr lang="de-DE" b="1" cap="none" dirty="0"/>
              <a:t>oder</a:t>
            </a:r>
            <a:r>
              <a:rPr lang="de-DE" b="1" dirty="0"/>
              <a:t> Wirklichkeit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929539" y="1358099"/>
            <a:ext cx="10363826" cy="3424107"/>
          </a:xfrm>
        </p:spPr>
        <p:txBody>
          <a:bodyPr>
            <a:normAutofit/>
          </a:bodyPr>
          <a:lstStyle/>
          <a:p>
            <a:r>
              <a:rPr lang="de-DE" sz="4000" b="1" dirty="0">
                <a:latin typeface="Arial Black" panose="020B0A04020102020204" pitchFamily="34" charset="0"/>
              </a:rPr>
              <a:t>GHS 276 1 - 3</a:t>
            </a:r>
          </a:p>
          <a:p>
            <a:r>
              <a:rPr lang="de-DE" sz="4000" b="1" dirty="0">
                <a:latin typeface="Arial Black" panose="020B0A04020102020204" pitchFamily="34" charset="0"/>
              </a:rPr>
              <a:t>GHS 211 1 - 3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441" y="2478963"/>
            <a:ext cx="53625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5245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276 - Zwischen Himmel und Erde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896" y="914400"/>
            <a:ext cx="11503152" cy="5486400"/>
          </a:xfrm>
        </p:spPr>
        <p:txBody>
          <a:bodyPr>
            <a:normAutofit/>
          </a:bodyPr>
          <a:lstStyle/>
          <a:p>
            <a:pPr marL="360363" indent="-360363">
              <a:buNone/>
            </a:pPr>
            <a:r>
              <a:rPr lang="de-DE" sz="2800" b="1" cap="none" dirty="0">
                <a:latin typeface="Arial Black" panose="020B0A04020102020204" pitchFamily="34" charset="0"/>
              </a:rPr>
              <a:t>1. Zwischen Himmel und Erde ist ein Riss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und ein Kampf zwischen Licht und Finsternis.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In dieser Zwischenzeit. In dieser Zwischenzeit.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sind wir noch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und das, was wir nicht wollen, tun wir doch.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In dieser Zwischenzeit. In dieser Zwischenzeit.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9317736" y="6187362"/>
            <a:ext cx="351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Text &amp; Musik: Albert Frey </a:t>
            </a:r>
          </a:p>
        </p:txBody>
      </p:sp>
    </p:spTree>
    <p:extLst>
      <p:ext uri="{BB962C8B-B14F-4D97-AF65-F5344CB8AC3E}">
        <p14:creationId xmlns:p14="http://schemas.microsoft.com/office/powerpoint/2010/main" val="20715336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276 - Zwischen Himmel und Erde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896" y="914400"/>
            <a:ext cx="11503152" cy="5486400"/>
          </a:xfrm>
        </p:spPr>
        <p:txBody>
          <a:bodyPr>
            <a:noAutofit/>
          </a:bodyPr>
          <a:lstStyle/>
          <a:p>
            <a:r>
              <a:rPr lang="de-DE" sz="2800" b="1" cap="none" dirty="0">
                <a:latin typeface="Arial Black" panose="020B0A04020102020204" pitchFamily="34" charset="0"/>
              </a:rPr>
              <a:t>Bridge: 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Mitten in dieser Welt, doch nicht von dieser Welt!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Wir gehören zu dir und doch sind wir noch hier!</a:t>
            </a:r>
          </a:p>
          <a:p>
            <a:r>
              <a:rPr lang="de-DE" sz="2800" b="1" cap="none" dirty="0">
                <a:latin typeface="Arial Black" panose="020B0A04020102020204" pitchFamily="34" charset="0"/>
              </a:rPr>
              <a:t>Refrain: 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hängst du dort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Ganz allein und verlassen von Mensch und Gott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ausgestreckt dort am Kreuz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hängst du dort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Ganz allein und verlassen von Mensch und Gott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Wo sich Himmel und Erde trifft in dir dort am Kreuz.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9317736" y="6187362"/>
            <a:ext cx="351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Text &amp; Musik: Albert Frey </a:t>
            </a:r>
          </a:p>
        </p:txBody>
      </p:sp>
    </p:spTree>
    <p:extLst>
      <p:ext uri="{BB962C8B-B14F-4D97-AF65-F5344CB8AC3E}">
        <p14:creationId xmlns:p14="http://schemas.microsoft.com/office/powerpoint/2010/main" val="25250607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276 - Zwischen Himmel und Erde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896" y="914400"/>
            <a:ext cx="11503152" cy="5486400"/>
          </a:xfrm>
        </p:spPr>
        <p:txBody>
          <a:bodyPr>
            <a:normAutofit/>
          </a:bodyPr>
          <a:lstStyle/>
          <a:p>
            <a:r>
              <a:rPr lang="de-DE" sz="2800" cap="none" dirty="0">
                <a:latin typeface="Arial Black" panose="020B0A04020102020204" pitchFamily="34" charset="0"/>
              </a:rPr>
              <a:t>2. Zwischen Himmel und Erde leiden wir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an Zerrissenheit auf dem Weg zu dir.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In dieser Zwischenzeit. In dieser Zwischenzeit.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Zwischen Himmel und Erde ist ein Steg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und du selbst bist die Brücke und er Weg.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In dieser Zwischenzeit. In dieser Zwischenzeit.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9317736" y="6187362"/>
            <a:ext cx="351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Text &amp; Musik: Albert Frey </a:t>
            </a:r>
          </a:p>
        </p:txBody>
      </p:sp>
    </p:spTree>
    <p:extLst>
      <p:ext uri="{BB962C8B-B14F-4D97-AF65-F5344CB8AC3E}">
        <p14:creationId xmlns:p14="http://schemas.microsoft.com/office/powerpoint/2010/main" val="11074438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276 - Zwischen Himmel und Erde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896" y="914400"/>
            <a:ext cx="11503152" cy="5486400"/>
          </a:xfrm>
        </p:spPr>
        <p:txBody>
          <a:bodyPr>
            <a:noAutofit/>
          </a:bodyPr>
          <a:lstStyle/>
          <a:p>
            <a:r>
              <a:rPr lang="de-DE" sz="2800" b="1" cap="none" dirty="0">
                <a:latin typeface="Arial Black" panose="020B0A04020102020204" pitchFamily="34" charset="0"/>
              </a:rPr>
              <a:t>Bridge: 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Mitten in dieser Welt, doch nicht von dieser Welt!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Wir gehören zu dir und doch sind wir noch hier!</a:t>
            </a:r>
          </a:p>
          <a:p>
            <a:r>
              <a:rPr lang="de-DE" sz="2800" b="1" cap="none" dirty="0">
                <a:latin typeface="Arial Black" panose="020B0A04020102020204" pitchFamily="34" charset="0"/>
              </a:rPr>
              <a:t>Refrain: 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hängst du dort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Ganz allein und verlassen von Mensch und Gott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ausgestreckt dort am Kreuz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hängst du dort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Ganz allein und verlassen von Mensch und Gott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Wo sich Himmel und Erde trifft in dir dort am Kreuz.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9317736" y="6187362"/>
            <a:ext cx="351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Text &amp; Musik: Albert Frey </a:t>
            </a:r>
          </a:p>
        </p:txBody>
      </p:sp>
    </p:spTree>
    <p:extLst>
      <p:ext uri="{BB962C8B-B14F-4D97-AF65-F5344CB8AC3E}">
        <p14:creationId xmlns:p14="http://schemas.microsoft.com/office/powerpoint/2010/main" val="2923785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6216" y="303208"/>
            <a:ext cx="10364451" cy="579662"/>
          </a:xfrm>
        </p:spPr>
        <p:txBody>
          <a:bodyPr>
            <a:normAutofit fontScale="90000"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Traum </a:t>
            </a:r>
            <a:r>
              <a:rPr lang="de-DE" b="1" cap="none" dirty="0"/>
              <a:t>oder</a:t>
            </a:r>
            <a:r>
              <a:rPr lang="de-DE" b="1" dirty="0"/>
              <a:t> Wirklichkeit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929539" y="1358099"/>
            <a:ext cx="10363826" cy="3424107"/>
          </a:xfrm>
        </p:spPr>
        <p:txBody>
          <a:bodyPr>
            <a:normAutofit/>
          </a:bodyPr>
          <a:lstStyle/>
          <a:p>
            <a:r>
              <a:rPr lang="de-DE" sz="4000" b="1" dirty="0">
                <a:latin typeface="Arial Black" panose="020B0A04020102020204" pitchFamily="34" charset="0"/>
              </a:rPr>
              <a:t>GHS 476 1 - 3</a:t>
            </a:r>
          </a:p>
          <a:p>
            <a:r>
              <a:rPr lang="de-DE" sz="4000" b="1" dirty="0">
                <a:latin typeface="Arial Black" panose="020B0A04020102020204" pitchFamily="34" charset="0"/>
              </a:rPr>
              <a:t>GHS 276 1 - 3</a:t>
            </a:r>
          </a:p>
          <a:p>
            <a:r>
              <a:rPr lang="de-DE" sz="4000" b="1" dirty="0">
                <a:latin typeface="Arial Black" panose="020B0A04020102020204" pitchFamily="34" charset="0"/>
              </a:rPr>
              <a:t>GHS 211 1 - 3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45" y="1599707"/>
            <a:ext cx="6502628" cy="365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544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276 - Zwischen Himmel und Erde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896" y="914400"/>
            <a:ext cx="11503152" cy="5486400"/>
          </a:xfrm>
        </p:spPr>
        <p:txBody>
          <a:bodyPr>
            <a:normAutofit/>
          </a:bodyPr>
          <a:lstStyle/>
          <a:p>
            <a:r>
              <a:rPr lang="de-DE" sz="2800" cap="none" dirty="0">
                <a:latin typeface="Arial Black" panose="020B0A04020102020204" pitchFamily="34" charset="0"/>
              </a:rPr>
              <a:t>3. Zwischen Himmel und Erde stehen wir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Und wir treten in diesen Riss mit dir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In dieser Zwischenzeit. In dieser Zwischenzeit.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Du machst Himmel und Erde einmal neu,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doch dein Reich ist schon da und du bist treu.</a:t>
            </a:r>
            <a:br>
              <a:rPr lang="de-DE" sz="2800" cap="none" dirty="0">
                <a:latin typeface="Arial Black" panose="020B0A04020102020204" pitchFamily="34" charset="0"/>
              </a:rPr>
            </a:br>
            <a:r>
              <a:rPr lang="de-DE" sz="2800" cap="none" dirty="0">
                <a:latin typeface="Arial Black" panose="020B0A04020102020204" pitchFamily="34" charset="0"/>
              </a:rPr>
              <a:t>In dieser Zwischenzeit. In dieser Zwischenzeit.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9317736" y="6187362"/>
            <a:ext cx="351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Text &amp; Musik: Albert Frey </a:t>
            </a:r>
          </a:p>
        </p:txBody>
      </p:sp>
    </p:spTree>
    <p:extLst>
      <p:ext uri="{BB962C8B-B14F-4D97-AF65-F5344CB8AC3E}">
        <p14:creationId xmlns:p14="http://schemas.microsoft.com/office/powerpoint/2010/main" val="16853260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276 - Zwischen Himmel und Erde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896" y="914400"/>
            <a:ext cx="11503152" cy="5486400"/>
          </a:xfrm>
        </p:spPr>
        <p:txBody>
          <a:bodyPr>
            <a:noAutofit/>
          </a:bodyPr>
          <a:lstStyle/>
          <a:p>
            <a:r>
              <a:rPr lang="de-DE" sz="2800" b="1" cap="none" dirty="0">
                <a:latin typeface="Arial Black" panose="020B0A04020102020204" pitchFamily="34" charset="0"/>
              </a:rPr>
              <a:t>Bridge: 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Mitten in dieser Welt, doch nicht von dieser Welt!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Wir gehören zu dir und doch sind wir noch hier!</a:t>
            </a:r>
          </a:p>
          <a:p>
            <a:r>
              <a:rPr lang="de-DE" sz="2800" b="1" cap="none" dirty="0">
                <a:latin typeface="Arial Black" panose="020B0A04020102020204" pitchFamily="34" charset="0"/>
              </a:rPr>
              <a:t>Refrain: 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hängst du dort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Ganz allein und verlassen von Mensch und Gott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ausgestreckt dort am Kreuz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Zwischen Himmel und Erde hängst du dort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Ganz allein und verlassen von Mensch und Gott</a:t>
            </a:r>
            <a:br>
              <a:rPr lang="de-DE" sz="2800" b="1" cap="none" dirty="0">
                <a:latin typeface="Arial Black" panose="020B0A04020102020204" pitchFamily="34" charset="0"/>
              </a:rPr>
            </a:br>
            <a:r>
              <a:rPr lang="de-DE" sz="2800" b="1" cap="none" dirty="0">
                <a:latin typeface="Arial Black" panose="020B0A04020102020204" pitchFamily="34" charset="0"/>
              </a:rPr>
              <a:t>Wo sich Himmel und Erde trifft in dir dort am Kreuz.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9317736" y="6187362"/>
            <a:ext cx="351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Text &amp; Musik: Albert Frey </a:t>
            </a:r>
          </a:p>
        </p:txBody>
      </p:sp>
    </p:spTree>
    <p:extLst>
      <p:ext uri="{BB962C8B-B14F-4D97-AF65-F5344CB8AC3E}">
        <p14:creationId xmlns:p14="http://schemas.microsoft.com/office/powerpoint/2010/main" val="8096922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74039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6216" y="303208"/>
            <a:ext cx="10364451" cy="579662"/>
          </a:xfrm>
        </p:spPr>
        <p:txBody>
          <a:bodyPr>
            <a:normAutofit fontScale="90000"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Traum </a:t>
            </a:r>
            <a:r>
              <a:rPr lang="de-DE" b="1" cap="none" dirty="0"/>
              <a:t>oder</a:t>
            </a:r>
            <a:r>
              <a:rPr lang="de-DE" b="1" dirty="0"/>
              <a:t> Wirklichkeit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929539" y="1358099"/>
            <a:ext cx="10363826" cy="3424107"/>
          </a:xfrm>
        </p:spPr>
        <p:txBody>
          <a:bodyPr>
            <a:normAutofit/>
          </a:bodyPr>
          <a:lstStyle/>
          <a:p>
            <a:r>
              <a:rPr lang="de-DE" sz="4000" b="1" dirty="0">
                <a:latin typeface="Arial Black" panose="020B0A04020102020204" pitchFamily="34" charset="0"/>
              </a:rPr>
              <a:t>GHS 211 1 - 3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581" y="2214399"/>
            <a:ext cx="59055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8400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211 – Segne uns o Herr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8532" y="885628"/>
            <a:ext cx="11503152" cy="5486400"/>
          </a:xfrm>
        </p:spPr>
        <p:txBody>
          <a:bodyPr>
            <a:noAutofit/>
          </a:bodyPr>
          <a:lstStyle/>
          <a:p>
            <a:r>
              <a:rPr lang="de-DE" sz="2800" cap="none" dirty="0">
                <a:latin typeface="72 Black" panose="020B0A04030603020204" pitchFamily="34" charset="0"/>
                <a:cs typeface="72 Black" panose="020B0A04030603020204" pitchFamily="34" charset="0"/>
              </a:rPr>
              <a:t>1. Segne uns, o Herr! </a:t>
            </a:r>
            <a:br>
              <a:rPr lang="de-DE" sz="2800" cap="none" dirty="0">
                <a:latin typeface="72 Black" panose="020B0A04030603020204" pitchFamily="34" charset="0"/>
                <a:cs typeface="72 Black" panose="020B0A04030603020204" pitchFamily="34" charset="0"/>
              </a:rPr>
            </a:br>
            <a:r>
              <a:rPr lang="de-DE" sz="2800" cap="none" dirty="0">
                <a:latin typeface="72 Black" panose="020B0A04030603020204" pitchFamily="34" charset="0"/>
                <a:cs typeface="72 Black" panose="020B0A04030603020204" pitchFamily="34" charset="0"/>
              </a:rPr>
              <a:t>Lass leuchten dein Angesicht über uns und sei uns gnädig ewiglich! </a:t>
            </a:r>
          </a:p>
          <a:p>
            <a:r>
              <a:rPr lang="de-DE" sz="2800" cap="none" dirty="0">
                <a:latin typeface="72 Black" panose="020B0A04030603020204" pitchFamily="34" charset="0"/>
                <a:cs typeface="72 Black" panose="020B0A04030603020204" pitchFamily="34" charset="0"/>
              </a:rPr>
              <a:t>2. Segne uns, o Herr! </a:t>
            </a:r>
            <a:br>
              <a:rPr lang="de-DE" sz="2800" cap="none" dirty="0">
                <a:latin typeface="72 Black" panose="020B0A04030603020204" pitchFamily="34" charset="0"/>
                <a:cs typeface="72 Black" panose="020B0A04030603020204" pitchFamily="34" charset="0"/>
              </a:rPr>
            </a:br>
            <a:r>
              <a:rPr lang="de-DE" sz="2800" cap="none" dirty="0">
                <a:latin typeface="72 Black" panose="020B0A04030603020204" pitchFamily="34" charset="0"/>
                <a:cs typeface="72 Black" panose="020B0A04030603020204" pitchFamily="34" charset="0"/>
              </a:rPr>
              <a:t>Deine Engel stell um uns! Bewahre uns in deinem Frieden ewiglich! </a:t>
            </a:r>
          </a:p>
          <a:p>
            <a:r>
              <a:rPr lang="de-DE" sz="2800" cap="none" dirty="0">
                <a:latin typeface="72 Black" panose="020B0A04030603020204" pitchFamily="34" charset="0"/>
                <a:cs typeface="72 Black" panose="020B0A04030603020204" pitchFamily="34" charset="0"/>
              </a:rPr>
              <a:t>3. Segne uns, o Herr! </a:t>
            </a:r>
            <a:br>
              <a:rPr lang="de-DE" sz="2800" cap="none" dirty="0">
                <a:latin typeface="72 Black" panose="020B0A04030603020204" pitchFamily="34" charset="0"/>
                <a:cs typeface="72 Black" panose="020B0A04030603020204" pitchFamily="34" charset="0"/>
              </a:rPr>
            </a:br>
            <a:r>
              <a:rPr lang="de-DE" sz="2800" cap="none" dirty="0">
                <a:latin typeface="72 Black" panose="020B0A04030603020204" pitchFamily="34" charset="0"/>
                <a:cs typeface="72 Black" panose="020B0A04030603020204" pitchFamily="34" charset="0"/>
              </a:rPr>
              <a:t>Lass leuchten dein Angesicht über uns und sei uns gnädig ewiglich!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6428509" y="6187362"/>
            <a:ext cx="640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72 Black" panose="020B0A04030603020204" pitchFamily="34" charset="0"/>
                <a:cs typeface="72 Black" panose="020B0A04030603020204" pitchFamily="34" charset="0"/>
              </a:rPr>
              <a:t>Die Junge Gemeinde, Arrangement: Kurt Gäble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9697501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98612" y="939800"/>
            <a:ext cx="8689976" cy="990598"/>
          </a:xfrm>
        </p:spPr>
        <p:txBody>
          <a:bodyPr/>
          <a:lstStyle/>
          <a:p>
            <a:r>
              <a:rPr lang="de-DE" b="1" dirty="0">
                <a:solidFill>
                  <a:srgbClr val="FF0000"/>
                </a:solidFill>
              </a:rPr>
              <a:t>Traum </a:t>
            </a:r>
            <a:r>
              <a:rPr lang="de-DE" b="1" cap="none" dirty="0"/>
              <a:t>oder</a:t>
            </a:r>
            <a:r>
              <a:rPr lang="de-DE" b="1" dirty="0"/>
              <a:t> Wirklichkeit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98612" y="2019301"/>
            <a:ext cx="8689976" cy="1371599"/>
          </a:xfrm>
        </p:spPr>
        <p:txBody>
          <a:bodyPr>
            <a:normAutofit/>
          </a:bodyPr>
          <a:lstStyle/>
          <a:p>
            <a:r>
              <a:rPr lang="de-DE" sz="3200" b="1" dirty="0"/>
              <a:t>Gottesdienst der CPA </a:t>
            </a:r>
            <a:br>
              <a:rPr lang="de-DE" sz="3200" b="1" dirty="0"/>
            </a:br>
            <a:r>
              <a:rPr lang="de-DE" sz="3200" b="1" dirty="0"/>
              <a:t>Albstadt, Tübingen und </a:t>
            </a:r>
            <a:r>
              <a:rPr lang="de-DE" sz="3200" b="1" dirty="0" err="1"/>
              <a:t>REutlingen</a:t>
            </a:r>
            <a:endParaRPr lang="de-DE" sz="32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8B7557-604F-4640-8944-F130D4071376}"/>
              </a:ext>
            </a:extLst>
          </p:cNvPr>
          <p:cNvSpPr txBox="1"/>
          <p:nvPr/>
        </p:nvSpPr>
        <p:spPr>
          <a:xfrm>
            <a:off x="444500" y="3263900"/>
            <a:ext cx="10998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>
                <a:latin typeface="72 Black" panose="020B0A04030603020204" pitchFamily="34" charset="0"/>
                <a:cs typeface="72 Black" panose="020B0A04030603020204" pitchFamily="34" charset="0"/>
              </a:rPr>
              <a:t>Auf wiedersehen! </a:t>
            </a:r>
          </a:p>
          <a:p>
            <a:pPr algn="ctr"/>
            <a:r>
              <a:rPr lang="de-DE" sz="4000" b="1" dirty="0">
                <a:latin typeface="72 Black" panose="020B0A04030603020204" pitchFamily="34" charset="0"/>
                <a:cs typeface="72 Black" panose="020B0A04030603020204" pitchFamily="34" charset="0"/>
              </a:rPr>
              <a:t>Der Gottesdienst ist nun zu Ende.</a:t>
            </a:r>
          </a:p>
          <a:p>
            <a:pPr algn="ctr"/>
            <a:r>
              <a:rPr lang="de-DE" sz="4000" b="1" dirty="0">
                <a:latin typeface="72 Black" panose="020B0A04030603020204" pitchFamily="34" charset="0"/>
                <a:cs typeface="72 Black" panose="020B0A04030603020204" pitchFamily="34" charset="0"/>
              </a:rPr>
              <a:t>Wir wünschen euch noch einen gesegneten Sabbat und eine gute Woche!</a:t>
            </a:r>
          </a:p>
        </p:txBody>
      </p:sp>
    </p:spTree>
    <p:extLst>
      <p:ext uri="{BB962C8B-B14F-4D97-AF65-F5344CB8AC3E}">
        <p14:creationId xmlns:p14="http://schemas.microsoft.com/office/powerpoint/2010/main" val="37906277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12486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788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44" y="-38030"/>
            <a:ext cx="12205144" cy="6916678"/>
          </a:xfrm>
        </p:spPr>
      </p:pic>
    </p:spTree>
    <p:extLst>
      <p:ext uri="{BB962C8B-B14F-4D97-AF65-F5344CB8AC3E}">
        <p14:creationId xmlns:p14="http://schemas.microsoft.com/office/powerpoint/2010/main" val="8888996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12" y="-43464"/>
            <a:ext cx="12197012" cy="6911640"/>
          </a:xfrm>
        </p:spPr>
      </p:pic>
    </p:spTree>
    <p:extLst>
      <p:ext uri="{BB962C8B-B14F-4D97-AF65-F5344CB8AC3E}">
        <p14:creationId xmlns:p14="http://schemas.microsoft.com/office/powerpoint/2010/main" val="927783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476 - Da berühren sich Himmel und Erde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896" y="914400"/>
            <a:ext cx="11503152" cy="5486400"/>
          </a:xfrm>
        </p:spPr>
        <p:txBody>
          <a:bodyPr>
            <a:normAutofit/>
          </a:bodyPr>
          <a:lstStyle/>
          <a:p>
            <a:pPr marL="539750" indent="-539750">
              <a:buNone/>
            </a:pPr>
            <a:r>
              <a:rPr lang="de-DE" sz="3200" b="1" cap="none" dirty="0">
                <a:latin typeface="Arial Black" panose="020B0A04020102020204" pitchFamily="34" charset="0"/>
              </a:rPr>
              <a:t>1. Wo Menschen sich vergessen,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die Wege verlassen.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Und neu beginnen, ganz neu. </a:t>
            </a:r>
          </a:p>
          <a:p>
            <a:pPr marL="0" indent="0">
              <a:buNone/>
            </a:pPr>
            <a:r>
              <a:rPr lang="de-DE" sz="3200" b="1" cap="none" dirty="0">
                <a:latin typeface="Arial Black" panose="020B0A04020102020204" pitchFamily="34" charset="0"/>
              </a:rPr>
              <a:t>Refrain: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 berühren sich Himmel und Erde,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dass Frieden werde unter uns,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 berühren sich Himmel und Erde,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dass Frieden werde unter uns. </a:t>
            </a:r>
          </a:p>
          <a:p>
            <a:endParaRPr lang="de-DE" sz="3200" cap="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9317736" y="6187362"/>
            <a:ext cx="3511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Text: Thomas Laubach </a:t>
            </a:r>
            <a:br>
              <a:rPr lang="de-DE" b="1"/>
            </a:br>
            <a:r>
              <a:rPr lang="de-DE" b="1"/>
              <a:t>Musik: Christoph Lehmann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481972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476 - Da berühren sich Himmel und Erde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896" y="914400"/>
            <a:ext cx="11503152" cy="5486400"/>
          </a:xfrm>
        </p:spPr>
        <p:txBody>
          <a:bodyPr>
            <a:normAutofit/>
          </a:bodyPr>
          <a:lstStyle/>
          <a:p>
            <a:pPr marL="539750" indent="-539750">
              <a:buNone/>
            </a:pPr>
            <a:r>
              <a:rPr lang="de-DE" sz="3200" b="1" cap="none" dirty="0">
                <a:latin typeface="Arial Black" panose="020B0A04020102020204" pitchFamily="34" charset="0"/>
              </a:rPr>
              <a:t>2) Wo Menschen sich verschenken,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die Liebe bedenken.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Und neu beginnen, ganz neu. </a:t>
            </a:r>
          </a:p>
          <a:p>
            <a:pPr marL="0" indent="0">
              <a:buNone/>
            </a:pPr>
            <a:r>
              <a:rPr lang="de-DE" sz="3200" b="1" cap="none" dirty="0">
                <a:latin typeface="Arial Black" panose="020B0A04020102020204" pitchFamily="34" charset="0"/>
              </a:rPr>
              <a:t>Refrain: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 berühren sich Himmel und Erde,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dass Frieden werde unter uns,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 berühren sich Himmel und Erde,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dass Frieden werde unter uns. </a:t>
            </a:r>
          </a:p>
          <a:p>
            <a:endParaRPr lang="de-DE" sz="3200" cap="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9317736" y="6187362"/>
            <a:ext cx="3511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Text: Thomas Laubach </a:t>
            </a:r>
            <a:br>
              <a:rPr lang="de-DE" b="1"/>
            </a:br>
            <a:r>
              <a:rPr lang="de-DE" b="1"/>
              <a:t>Musik: Christoph Lehmann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931798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37F01-E146-42A2-B29D-A48F8BAC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16181"/>
            <a:ext cx="10364451" cy="588491"/>
          </a:xfrm>
        </p:spPr>
        <p:txBody>
          <a:bodyPr>
            <a:normAutofit/>
          </a:bodyPr>
          <a:lstStyle/>
          <a:p>
            <a:r>
              <a:rPr lang="de-DE" b="1" dirty="0"/>
              <a:t>GHS 476 - Da berühren sich Himmel und Erde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C277-8897-4401-8143-2DC704287E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896" y="914400"/>
            <a:ext cx="11503152" cy="5486400"/>
          </a:xfrm>
        </p:spPr>
        <p:txBody>
          <a:bodyPr>
            <a:normAutofit/>
          </a:bodyPr>
          <a:lstStyle/>
          <a:p>
            <a:pPr marL="539750" indent="-539750">
              <a:buNone/>
              <a:tabLst>
                <a:tab pos="539750" algn="l"/>
              </a:tabLst>
            </a:pPr>
            <a:r>
              <a:rPr lang="de-DE" sz="3200" b="1" cap="none" dirty="0">
                <a:latin typeface="Arial Black" panose="020B0A04020102020204" pitchFamily="34" charset="0"/>
              </a:rPr>
              <a:t>3) Wo Menschen sich verbünden,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den Hass überwinden.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Und neu beginnen, ganz neu. </a:t>
            </a:r>
          </a:p>
          <a:p>
            <a:pPr marL="0" indent="0">
              <a:buNone/>
            </a:pPr>
            <a:r>
              <a:rPr lang="de-DE" sz="3200" b="1" cap="none" dirty="0">
                <a:latin typeface="Arial Black" panose="020B0A04020102020204" pitchFamily="34" charset="0"/>
              </a:rPr>
              <a:t>Refrain: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 berühren sich Himmel und Erde,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dass Frieden werde unter uns,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 berühren sich Himmel und Erde, </a:t>
            </a:r>
            <a:br>
              <a:rPr lang="de-DE" sz="3200" b="1" cap="none" dirty="0">
                <a:latin typeface="Arial Black" panose="020B0A04020102020204" pitchFamily="34" charset="0"/>
              </a:rPr>
            </a:br>
            <a:r>
              <a:rPr lang="de-DE" sz="3200" b="1" cap="none" dirty="0">
                <a:latin typeface="Arial Black" panose="020B0A04020102020204" pitchFamily="34" charset="0"/>
              </a:rPr>
              <a:t>dass Frieden werde unter uns. </a:t>
            </a:r>
          </a:p>
          <a:p>
            <a:endParaRPr lang="de-DE" sz="3200" cap="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CA276-A64F-4844-A98F-97E110E6087F}"/>
              </a:ext>
            </a:extLst>
          </p:cNvPr>
          <p:cNvSpPr txBox="1"/>
          <p:nvPr/>
        </p:nvSpPr>
        <p:spPr>
          <a:xfrm>
            <a:off x="9317736" y="6187362"/>
            <a:ext cx="3511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Text: Thomas Laubach </a:t>
            </a:r>
            <a:br>
              <a:rPr lang="de-DE" b="1"/>
            </a:br>
            <a:r>
              <a:rPr lang="de-DE" b="1"/>
              <a:t>Musik: Christoph Lehmann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963325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511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670" y="1103586"/>
            <a:ext cx="9457997" cy="5385804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913774" y="1103586"/>
            <a:ext cx="10363826" cy="4687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500" b="1" dirty="0">
                <a:latin typeface="+mj-lt"/>
                <a:ea typeface="+mj-ea"/>
                <a:cs typeface="+mj-cs"/>
              </a:rPr>
              <a:t>1. Wir brauchen Träume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346216" y="303208"/>
            <a:ext cx="10364451" cy="579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>
                <a:solidFill>
                  <a:srgbClr val="FF0000"/>
                </a:solidFill>
              </a:rPr>
              <a:t>Traum </a:t>
            </a:r>
            <a:r>
              <a:rPr lang="de-DE" b="1" cap="none" dirty="0"/>
              <a:t>oder</a:t>
            </a:r>
            <a:r>
              <a:rPr lang="de-DE" b="1" dirty="0"/>
              <a:t> Wirklichkeit</a:t>
            </a:r>
          </a:p>
        </p:txBody>
      </p:sp>
    </p:spTree>
    <p:extLst>
      <p:ext uri="{BB962C8B-B14F-4D97-AF65-F5344CB8AC3E}">
        <p14:creationId xmlns:p14="http://schemas.microsoft.com/office/powerpoint/2010/main" val="787939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70527654"/>
      </p:ext>
    </p:extLst>
  </p:cSld>
  <p:clrMapOvr>
    <a:masterClrMapping/>
  </p:clrMapOvr>
</p:sld>
</file>

<file path=ppt/theme/theme1.xml><?xml version="1.0" encoding="utf-8"?>
<a:theme xmlns:a="http://schemas.openxmlformats.org/drawingml/2006/main" name="Tropfen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TM04033925[[fn=Tropfen]]</Template>
  <TotalTime>0</TotalTime>
  <Words>936</Words>
  <Application>Microsoft Office PowerPoint</Application>
  <PresentationFormat>Breitbild</PresentationFormat>
  <Paragraphs>66</Paragraphs>
  <Slides>39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39</vt:i4>
      </vt:variant>
    </vt:vector>
  </HeadingPairs>
  <TitlesOfParts>
    <vt:vector size="44" baseType="lpstr">
      <vt:lpstr>72 Black</vt:lpstr>
      <vt:lpstr>Arial</vt:lpstr>
      <vt:lpstr>Arial Black</vt:lpstr>
      <vt:lpstr>Tw Cen MT</vt:lpstr>
      <vt:lpstr>Tropfen</vt:lpstr>
      <vt:lpstr>CPA-Gottesdienst xx.xx.202x Traum oder Wirklichkeit</vt:lpstr>
      <vt:lpstr>Traum oder  Wirklichkeit</vt:lpstr>
      <vt:lpstr>Traum oder Wirklichkeit</vt:lpstr>
      <vt:lpstr>GHS 476 - Da berühren sich Himmel und Erde</vt:lpstr>
      <vt:lpstr>GHS 476 - Da berühren sich Himmel und Erde</vt:lpstr>
      <vt:lpstr>GHS 476 - Da berühren sich Himmel und Erde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Traum oder Wirklichkeit</vt:lpstr>
      <vt:lpstr>GHS 276 - Zwischen Himmel und Erde</vt:lpstr>
      <vt:lpstr>GHS 276 - Zwischen Himmel und Erde</vt:lpstr>
      <vt:lpstr>GHS 276 - Zwischen Himmel und Erde</vt:lpstr>
      <vt:lpstr>GHS 276 - Zwischen Himmel und Erde</vt:lpstr>
      <vt:lpstr>GHS 276 - Zwischen Himmel und Erde</vt:lpstr>
      <vt:lpstr>GHS 276 - Zwischen Himmel und Erde</vt:lpstr>
      <vt:lpstr>PowerPoint-Präsentation</vt:lpstr>
      <vt:lpstr>Traum oder Wirklichkeit</vt:lpstr>
      <vt:lpstr>GHS 211 – Segne uns o Herr</vt:lpstr>
      <vt:lpstr>Traum oder Wirklichkeit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Traum oder  Wirklichkeit</dc:title>
  <dc:creator>David Buro</dc:creator>
  <cp:lastModifiedBy>Buro Davide (AE/EIT4)</cp:lastModifiedBy>
  <cp:revision>23</cp:revision>
  <dcterms:created xsi:type="dcterms:W3CDTF">2021-10-13T23:30:25Z</dcterms:created>
  <dcterms:modified xsi:type="dcterms:W3CDTF">2021-12-22T17:02:00Z</dcterms:modified>
</cp:coreProperties>
</file>